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50379e72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50379e72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50379e7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50379e7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50379e7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50379e7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850379e7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850379e7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50379e7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50379e7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50379e7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50379e7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50379e72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50379e72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50379e72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50379e72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50379e7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50379e7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FEAFB"/>
            </a:gs>
            <a:gs pos="100000">
              <a:srgbClr val="6E9C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74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Develop a Web-Based Election Document Builder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35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Daniel Calle  |  Ivan Kwok  |  Lance Tieng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6" name="Google Shape;56;p13" title="Screenshot_2025-08-28_205510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648" y="2427548"/>
            <a:ext cx="2992709" cy="14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Goals for next sprint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432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Wrap up requirements and specifications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Start development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Learn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750" y="1378300"/>
            <a:ext cx="3748550" cy="2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163" y="3103151"/>
            <a:ext cx="2193425" cy="16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Introduction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273" y="3219636"/>
            <a:ext cx="1384175" cy="13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063" y="3083050"/>
            <a:ext cx="16573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197" y="3224522"/>
            <a:ext cx="1219025" cy="12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Screenshot_2025-08-28_205510-removebg-previ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3795" y="1017725"/>
            <a:ext cx="3436416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Objectives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 the tech stack and problem statement.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Meet with and discuss deliverables from client.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Setup our initial schedule and timeline with our client.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850" y="374488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11071" l="0" r="0" t="20034"/>
          <a:stretch/>
        </p:blipFill>
        <p:spPr>
          <a:xfrm>
            <a:off x="3183275" y="2821000"/>
            <a:ext cx="2479974" cy="170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Client Meetings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Meeting 1: We discussed the project we will be working on, the tech stack, and what roles everyone will have throughout the semester.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Meeting 2: We were introduced to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 Senior Engineer at the company who discussed further meeting times as well as signing and NDA to discuss project details further.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Meeting 3: The Senior Engineer discussed the tech stack in great detail and gave us some actionables and links to things that we can start work on.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200" y="3298625"/>
            <a:ext cx="2400525" cy="17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Frameworks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425" y="191352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775" y="3803125"/>
            <a:ext cx="38100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400" y="2840800"/>
            <a:ext cx="3390351" cy="7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725" y="1017713"/>
            <a:ext cx="2876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2488" y="594311"/>
            <a:ext cx="1548263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539" y="3840025"/>
            <a:ext cx="3595906" cy="8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2000" y="777625"/>
            <a:ext cx="3468924" cy="8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13450" y="2194512"/>
            <a:ext cx="1656426" cy="147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Key Goals and Client Struggles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380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Increase efficiency in election management via the election document workflow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Current method is slow and not suited for large quantity of daily elections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75" y="1594325"/>
            <a:ext cx="3381800" cy="225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clients are currently handling things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436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Inefficient document creation via Word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Not ideal for large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quantity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of daily events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874" y="1634375"/>
            <a:ext cx="3742802" cy="24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Summary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learned the tech stack and have done some research on the technologies we will be using in this project.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understand the requirements our project will need to fulfil and which team members will be doing what features.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have set up weekly meetings with the clients to discuss progress.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800" y="2996075"/>
            <a:ext cx="2211525" cy="19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451" y="3180126"/>
            <a:ext cx="1749350" cy="17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Artificial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Intelligence (AI)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473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Assignment 1 - revisions and additions offered by ChatGPT</a:t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575" y="1862225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